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4" r:id="rId9"/>
    <p:sldId id="263" r:id="rId10"/>
    <p:sldId id="261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09CE29-9B60-05AB-3E52-DB4C9D001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9C9BC3-A394-39AD-81B2-755494495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E6BA3B-E396-D8E3-DD08-CD5D85AD4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7713-F30A-42AA-94AC-3FEE1B7BC3A6}" type="datetimeFigureOut">
              <a:rPr lang="es-ES" smtClean="0"/>
              <a:t>04/06/2024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BDE2E7-91F0-CA89-167F-AC14559FD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930D57-9C81-EDB0-A7A2-EA6D368D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351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9E1432-94EA-6EDE-E86E-EC4FAFA31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9195E4-AEB3-7EEE-309E-C3A47E459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D77349-D5C6-6F81-8406-DCD2C3606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7713-F30A-42AA-94AC-3FEE1B7BC3A6}" type="datetimeFigureOut">
              <a:rPr lang="es-ES" smtClean="0"/>
              <a:t>04/06/2024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D96D2F-BFE5-63B1-8571-8ECAA6DB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475CA3-B7F3-DD3F-7709-C8F28F2B0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329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D1078C8-53C4-4119-EE0D-D1A7BDA56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BC15FD-FD29-1A8E-2420-BC159B4DC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F06BB0-EE5A-A8A8-F7D0-60ECF1309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77713-F30A-42AA-94AC-3FEE1B7BC3A6}" type="datetimeFigureOut">
              <a:rPr lang="es-ES" smtClean="0"/>
              <a:t>04/06/2024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497673-A27B-E924-FB69-A959FC59F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31BD45-C241-C1EC-967A-D3BABA6265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C076D2-85C5-474C-9EE5-CAD7B9C8CA67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1DD004B0-2018-E47B-907A-192307CA00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B40E532-6770-3A6F-D1B9-0C006471998F}"/>
              </a:ext>
            </a:extLst>
          </p:cNvPr>
          <p:cNvSpPr txBox="1"/>
          <p:nvPr userDrawn="1"/>
        </p:nvSpPr>
        <p:spPr>
          <a:xfrm>
            <a:off x="173968" y="6413698"/>
            <a:ext cx="2035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Casos Clínicos 2024</a:t>
            </a:r>
          </a:p>
        </p:txBody>
      </p:sp>
    </p:spTree>
    <p:extLst>
      <p:ext uri="{BB962C8B-B14F-4D97-AF65-F5344CB8AC3E}">
        <p14:creationId xmlns:p14="http://schemas.microsoft.com/office/powerpoint/2010/main" val="27334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8FC059A8-60C8-7F29-F6E4-8C6E61214B8C}"/>
              </a:ext>
            </a:extLst>
          </p:cNvPr>
          <p:cNvSpPr txBox="1">
            <a:spLocks/>
          </p:cNvSpPr>
          <p:nvPr/>
        </p:nvSpPr>
        <p:spPr>
          <a:xfrm>
            <a:off x="1639747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15377A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Título del Caso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A415028-5F61-74DF-1DAE-2E8CF8F65C14}"/>
              </a:ext>
            </a:extLst>
          </p:cNvPr>
          <p:cNvSpPr txBox="1"/>
          <p:nvPr/>
        </p:nvSpPr>
        <p:spPr>
          <a:xfrm>
            <a:off x="306507" y="6001266"/>
            <a:ext cx="5119417" cy="369332"/>
          </a:xfrm>
          <a:prstGeom prst="rect">
            <a:avLst/>
          </a:prstGeom>
          <a:noFill/>
          <a:ln w="3175">
            <a:solidFill>
              <a:srgbClr val="013F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15377A"/>
                </a:solidFill>
              </a:rPr>
              <a:t>Autores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23929FC-F426-4AAE-B8D8-9CC04512045F}"/>
              </a:ext>
            </a:extLst>
          </p:cNvPr>
          <p:cNvSpPr txBox="1"/>
          <p:nvPr/>
        </p:nvSpPr>
        <p:spPr>
          <a:xfrm>
            <a:off x="6766077" y="6001266"/>
            <a:ext cx="5119417" cy="369332"/>
          </a:xfrm>
          <a:prstGeom prst="rect">
            <a:avLst/>
          </a:prstGeom>
          <a:noFill/>
          <a:ln w="3175">
            <a:solidFill>
              <a:srgbClr val="013F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15377A"/>
                </a:solidFill>
              </a:rPr>
              <a:t>Hospital y Servicio</a:t>
            </a:r>
            <a:endParaRPr lang="es-ES" i="1" dirty="0">
              <a:solidFill>
                <a:srgbClr val="1537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6CE01B0-0348-A73B-129C-87BCCE775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BIBLIOGRAFÍA</a:t>
            </a:r>
          </a:p>
        </p:txBody>
      </p:sp>
    </p:spTree>
    <p:extLst>
      <p:ext uri="{BB962C8B-B14F-4D97-AF65-F5344CB8AC3E}">
        <p14:creationId xmlns:p14="http://schemas.microsoft.com/office/powerpoint/2010/main" val="208450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0285569-B7D7-6A99-D7E2-37052C05C0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>
                <a:solidFill>
                  <a:srgbClr val="1537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 CLÍNICA</a:t>
            </a: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98C1715B-691D-8464-AFEF-9143D982B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ANTECEDENTES</a:t>
            </a: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MOTIVO DE CONSULTA</a:t>
            </a:r>
          </a:p>
        </p:txBody>
      </p:sp>
    </p:spTree>
    <p:extLst>
      <p:ext uri="{BB962C8B-B14F-4D97-AF65-F5344CB8AC3E}">
        <p14:creationId xmlns:p14="http://schemas.microsoft.com/office/powerpoint/2010/main" val="200199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DBC030A0-CEA3-5DD6-D32A-62938A617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EXPORACIÓN GINECOLÓGICA</a:t>
            </a: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endParaRPr lang="es-ES" dirty="0">
              <a:solidFill>
                <a:srgbClr val="013F58"/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ENFERMEDAD ACTUAL</a:t>
            </a:r>
          </a:p>
        </p:txBody>
      </p:sp>
    </p:spTree>
    <p:extLst>
      <p:ext uri="{BB962C8B-B14F-4D97-AF65-F5344CB8AC3E}">
        <p14:creationId xmlns:p14="http://schemas.microsoft.com/office/powerpoint/2010/main" val="3292556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2832A66-105D-E232-83E2-332971621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EXPLORACIONES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38186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394CC0DA-3A0A-289B-8502-669D9710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PRUEBAS COMPLEMENTARIAS</a:t>
            </a:r>
          </a:p>
        </p:txBody>
      </p:sp>
    </p:spTree>
    <p:extLst>
      <p:ext uri="{BB962C8B-B14F-4D97-AF65-F5344CB8AC3E}">
        <p14:creationId xmlns:p14="http://schemas.microsoft.com/office/powerpoint/2010/main" val="390584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867D409-485F-322E-1C1A-FCC5300D9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DIAGNÓSTICO FINAL</a:t>
            </a:r>
          </a:p>
        </p:txBody>
      </p:sp>
    </p:spTree>
    <p:extLst>
      <p:ext uri="{BB962C8B-B14F-4D97-AF65-F5344CB8AC3E}">
        <p14:creationId xmlns:p14="http://schemas.microsoft.com/office/powerpoint/2010/main" val="2111944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C356AFDA-6B78-F339-64C7-F8CB6DA40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TRATAMIENTO</a:t>
            </a:r>
          </a:p>
        </p:txBody>
      </p:sp>
    </p:spTree>
    <p:extLst>
      <p:ext uri="{BB962C8B-B14F-4D97-AF65-F5344CB8AC3E}">
        <p14:creationId xmlns:p14="http://schemas.microsoft.com/office/powerpoint/2010/main" val="281758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546A6639-C2D7-DB68-6641-3AB3D1B9C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SEGUIMIENTO</a:t>
            </a:r>
          </a:p>
        </p:txBody>
      </p:sp>
    </p:spTree>
    <p:extLst>
      <p:ext uri="{BB962C8B-B14F-4D97-AF65-F5344CB8AC3E}">
        <p14:creationId xmlns:p14="http://schemas.microsoft.com/office/powerpoint/2010/main" val="4070434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E7F86AFA-1509-F8F6-5A28-D857DDB11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rgbClr val="15377A"/>
                </a:solidFill>
              </a:rPr>
              <a:t>DISCUSIÓN</a:t>
            </a:r>
          </a:p>
        </p:txBody>
      </p:sp>
    </p:spTree>
    <p:extLst>
      <p:ext uri="{BB962C8B-B14F-4D97-AF65-F5344CB8AC3E}">
        <p14:creationId xmlns:p14="http://schemas.microsoft.com/office/powerpoint/2010/main" val="20006462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</Words>
  <Application>Microsoft Office PowerPoint</Application>
  <PresentationFormat>Panorámica</PresentationFormat>
  <Paragraphs>22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 Light</vt:lpstr>
      <vt:lpstr>Tema de Office</vt:lpstr>
      <vt:lpstr>Presentación de PowerPoint</vt:lpstr>
      <vt:lpstr>HISTORIA CLÍNICA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Hernández</dc:creator>
  <cp:lastModifiedBy>Sergio Hernández</cp:lastModifiedBy>
  <cp:revision>4</cp:revision>
  <dcterms:created xsi:type="dcterms:W3CDTF">2024-04-02T11:38:23Z</dcterms:created>
  <dcterms:modified xsi:type="dcterms:W3CDTF">2024-06-04T09:14:34Z</dcterms:modified>
</cp:coreProperties>
</file>